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1" r:id="rId5"/>
    <p:sldId id="263" r:id="rId6"/>
    <p:sldId id="264" r:id="rId7"/>
    <p:sldId id="265" r:id="rId8"/>
    <p:sldId id="268" r:id="rId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4"/>
  </p:normalViewPr>
  <p:slideViewPr>
    <p:cSldViewPr snapToGrid="0">
      <p:cViewPr>
        <p:scale>
          <a:sx n="83" d="100"/>
          <a:sy n="83" d="100"/>
        </p:scale>
        <p:origin x="116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24T21:51:44.03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445 251 24575,'-29'0'0,"-18"0"0,-8-5 0,-14-1 0,6-6 0,19 2 0,6-1 0,28 4 0,-1 0 0,9 4 0,-2-3 0,2 5 0,-2-3 0,-2-6 0,-4 3 0,-6-13 0,3 9 0,0-4 0,6 8 0,6-2 0,1 3 0,0-1 0,0 3 0,0-2 0,0 1 0,0-2 0,0-1 0,0 0 0,0-1 0,3 0 0,-1 1 0,6-2 0,1 3 0,-1 3 0,4 3 0,-4 1 0,4 0 0,1 0 0,1 0 0,1 0 0,0 0 0,-2 0 0,2 0 0,-4 4 0,0-3 0,-4 8 0,1-3 0,-6-1 0,2 4 0,-1-8 0,0 7 0,0-7 0,-3 3 0,0-4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24T21:52:17.007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4933 531 24575,'100'0'0,"-29"0"0,9 0 0,2 0 0,8 0 0,3 0-632,-17 0 1,2 0-1,1 0 1,-1 0 631,20 0 0,-2 0 0,0 0 0,0 0 0,-2 0 0,-5 0 402,9 0 1,-7 0-403,-6 0 0,-6 0 208,-23 0 0,-5 0-208,16 0 0,-30 0 0,-30 0 0,-31-2 0,-27-14 0,-16-8 0,-1 4 0,-8-2 0,-5-2-250,0-1 0,-6-2 1,-3-1-1,0 1 250,12 6 0,-1 0 0,-1 1 0,0 1 0,1 2 0,-17-3 0,0 1 0,2 2 0,1 3-199,8 3 0,2 3 0,2 1 0,4 1 199,-4 1 0,5 2 0,3 3 0,-21 5 0,9 5 0,-10 10 0,42 14 0,35-4 2202,12-4-2202,6-13 898,7-1-898,22-1 0,50 6 0,-16-4 0,6 1 0,26 5 0,4 0-163,-30-7 0,0 0 0,0 1 163,4 0 0,-1 1 0,-1-2 0,23 0 0,-6-3 0,-17-1 0,-5-1 0,25-7 0,-44 0 0,-28 0 0,-16 0 0,-22 0 0,-33 0 0,-16 0 0,5-2 0,-5 0 0,-4-1-293,-19-1 0,-6 0 0,-1 0 293,18 0 0,-2-1 0,0 0 0,3 1 0,-12 0 0,4-1 0,3 2 0,12-1 0,3 2 0,6 0 0,-2 1 0,10 2 0,-3-1 0,42 0 0,27 0 0,22 0 1368,28 0-1368,26 0 0,-28 2 0,5 2 0,8 0 0,4 2 0,11 5 0,2 1 0,5-1 0,2 1 0,-29-2 0,1-1 0,0 1 0,-1 0 0,-1-1 0,0 1 0,31 2 0,-2 0 0,-13 0 0,-4-1 0,-11-2 0,-4-1 0,28 0 0,-37-2 0,-19-6 0,-27 0 0,-86 0 0,15 0 0,-9 0 0,-2 0 0,-7 0 0,-1 0-144,2 0 1,0-1-1,2 2 144,4 0 0,2 1 0,5-1-1639,-10 0 1,10 1-1639,-4 3 3190,53-4 87,64-1 0,3 0 0,9 0 0,21-1 0,9-1 0,-17-2 0,3-2 0,1-1-33,1 0 1,1-3 0,0 0 32,0-2 0,-1-1 0,0 0 0,-7 0 0,-2 0 0,-2 0 1638,12-4 0,-5 2 0,-13 5 0,-7 2-1596,0-4-42,-49 11 0,-40 13 0,-10-1 0,-8 2 287,-13 5 1,-4 2-288,-3 1 0,1 0 0,8-1 0,5-3 0,-17 3 0,60-11 0,13-11 0,95-29 0,-26 8 0,8-3 0,1 2 0,8-2 0,0 0-263,4 0 1,1 0-1,0 1 263,-5 3 0,0 0 0,-5 3 0,16-4 0,-9 5 0,-26 7 0,-8 2 0,6 0 0,-51 9 0,-51 0 0,-26 11 0,-15 4 0,-6 3 0,-5 2-232,8 0 0,-6 2 1,6 0 231,20-3 0,4 1 0,3-1 0,-23 5 0,10-2 0,0 2 0,50-12 0,52-10 759,66-2-759,-15-3 0,7-2 0,13 1 0,4 0-159,-20-2 1,2 0-1,-3-1 159,19-1 0,-5 0 353,-8-2 0,-8 0-353,17 0 0,-52 1 0,-37 9 0,-46 0 0,-28 0 0,14-1 0,-5 2 0,-9 2 0,-7 3 0,4-1 0,-10 3 0,5 1 0,4 5 0,6 1 0,-19 12 0,38-3 0,29-4 494,19-9-494,32-4 0,54-1 0,-16-1 0,8 0 0,14 0 0,6-1-145,-23-1 0,3 0 0,-3-1 145,23-2 0,-5 0 0,-12 0 0,-6 0 0,25-5 0,-63 0 0,-25-6 0,-70-5 0,2 1 0,-7 0 0,-16-1 0,-5 0 0,-14-4 0,0 0 0,17 5 0,4 0 0,15 4 0,6 0 0,-17-3 435,46 14-435,19 9 0,8 7 0,0 12 0,0 13 0,0 10 0,2 4 0,9-4 0,3-16 0,23-3 0,19-8 0,37 3 0,-40-16 0,0-1 0,1-1 0,-1-3 0,27 0 0,-30-6 0,-19 0 0,-32 0 0,-30 11 0,-55-7 0,27 4 0,-3 1 0,-4-8 0,0 1 0,9 4 0,4 0 0,-18-5 0,36 5 0,24-6 0,12 0 0,23 0 0,18-10 0,14-4 0,11-10 0,-22 0 0,-7 10 0,-31 6 0,-7 8 0,-67 0 0,-9 4 0,7 2 0,-4 3 0,15 3 0,1 2 0,1 1 0,4 0 0,-9 6 0,35-10 0,22-13 0,35-10 0,6-9 0,35-6 0,-3-3 0,-4 5-3277,-21 11 0,-20 3 3047,-25 11 230,-25 0 0,-35 0 0,-23 0 0,-9 0 0,21 4 3276,20 2 0,33 3-3044,9 0-232,9-2 0,4-3 0,5-3 0,12-1 0,6 0 0,8 0 0,0 0 0,-6 0 0,-9 0 0,-17 4 0,-20 4 0,-36 11 0,-17 10 0,-18 5 0,19-1 0,24-6 0,27-13 0,16-4 0,5-9 0,18-6 0,10-3 0,15-3 0,-6 1 0,-5 4 0,-16 3 0,-11 1 0,-55 8 0,-29 10 0,16-3 0,-4 3 0,-1 2 0,2 1 0,10-1 0,4-1 0,-26 5 0,39-9 0,28-11 0,62-29 0,-9 5 0,39-19 0,-37 17 0,-14 8 0,-16 3 0,-15 3 0,-20 1 0,-67-8 0,36 11 0,-4 0 0,-25-8 0,-1 0 0,14 5 0,4 1 0,9-2 0,6 0 0,-10 3 0,39 2 0,13 5 0,28 0 0,17-5 0,14-6 0,19-3 0,-14-7 0,-4 8 0,-20 1 0,-25 7 0,-13 5 0,-42 13 0,-16 8 0,-19 9-3277,12 2 0,24-7 3047,30-16 230,15 3 0,47-22 0,31-10 0,-24 8 0,3-2 0,3-4 0,-2 0 3276,36-9 0,-35 11-3044,-27 5-232,-35 10 0,-55 1 0,-12-1 0,-11 2 0,-16 2 0,-7 3-282,16 0 1,-5 0-1,2 1 282,11-1 0,1 2 0,4-1 0,-19 4 0,8-1 0,22-5 0,10-1 0,9-1 0,31-3 0,46-1 0,15-17 0,35-10 0,-10-16 0,-13 5 845,-22 8-845,-23 14 0,-11 5 0,-36 2 0,-21 5 0,-23 0 0,-2 4 0,27 1 0,17 7 0,23 16 0,8 11 0,3 20 0,0-9 0,0-3 0,6-16 0,-1-17 0,6-6 0,-7-34 0,-1-15 0,-3-49 0,0 3 0,0 2 0,0 36 0,0 41 0,0 25 0,-19 68 0,1 13 0,-3-20 0,-1 3 0,3-12 0,2-2 0,1-7 0,1-4 0,-3 17 0,13-47 0,5-24 0,0-35 0,0-10 0,0-9 0,0 14 0,-7 14 0,0 18 0,-8 7 0,3 21 0,-15 22 0,6 22 0,-10 6 0,12-15 0,6-21 0,8-29 0,4-3 0,1-42 0,8-20 0,0 15 0,-1-4 0,0 0 0,1 1 0,10-29 0,-13 34 0,0 36 0,-18 49 0,-11 26 0,0-8 0,-3 5 0,1 1 0,-2 6 0,-1-3 0,-17 21 0,1-5 0,14-21 0,1-5 0,-15 28 0,30-49 0,12-30 0,3-38 0,0-31 0,6 14 0,1-5 0,1-14 0,2-2 0,3 5 0,1 2 0,-4 2 0,-2 5 0,7-9 0,-13 39 0,-3 49 0,-18 32 0,-21 37 0,19-42 0,-2 0 0,-23 33 0,21-25 0,14-31 0,7-22 0,4-34 0,10-43 0,-3 19 0,2-3 0,3-4 0,2 0 0,0 6 0,0 4 0,2-8 0,-5 36 0,-11 42 0,-7 29 0,-13 25 0,2-3 0,-4-10 0,16-23 0,3-21 0,3-15 0,1-17 0,17-40 0,13-19 0,-3 15 0,5-4 0,1 0 0,1-1 0,0 0 0,0 2 0,-8 14 0,-2 5 0,13-15 0,-24 36 0,-3 27 0,-10 42 0,-8 26 0,-5 16 0,3-12 0,-1-30 0,10-29 0,13-32 0,8-43 0,29-27 0,-20 29 0,0-1 0,-1 6 0,0 2 0,18-27 0,-23 34 0,-13 29 0,-14 20 0,-27 46 0,-16 21 0,9-20 0,-3 1 0,6-7 0,1-2-3277,-23 25 0,24-32 3047,22-32 230,4-14 0,8-49 0,-4-19 0,3 21 0,1-1 0,1-42 0,1 25 3276,-9 47 0,-18 46-3044,-14 47-232,4-20 0,-2 3 0,8-3 0,1-1 0,-30 31 0,31-36 0,12-29 0,8-31 0,5-27 0,6-30 0,6-5 0,2 10 0,-2 22 0,-7 23 0,-9 26 0,-13 26 0,-24 51 0,13-31 0,-2 3 0,-8 13 0,2 0 0,8-15 0,3-2 0,-16 27 0,26-34 0,8-30 0,7-11 0,13-41 0,5-8 0,7-18 0,-5 11 0,-8 18 0,-7 18 0,-9 12 0,-8 25 0,-19 32 0,-11 29 0,18-30 0,-1 0 0,-20 32 0,17-25 0,11-24 0,12-22 0,5-13 0,3-47 0,6 3 0,4-6 0,-1-11 0,2-4 0,7-15 0,0 2 0,-3 18 0,-2 4 0,-2 10 0,-2 7 0,1-1 0,-6 26 0,-8 24 0,-19 43 0,-11 22 0,3-11 0,-3 3 0,2-4 0,0-2 0,1-3 0,2-4 0,-6 12 0,16-24 0,10-29 0,5-12 0,1-36 0,12-12 0,2-22 0,11 17 0,-8 14 0,-7 24 0,-7 14 0,-13 52 0,-12 12 0,9-8 0,-2 2 0,-23 29 0,16-17 0,1-30 0,15-22 0,3-19 0,6-45 0,17-36 0,-7 27 0,2-3 0,3 3 0,1 3 0,10-34 0,-15 45 0,-9 26 0,-6 25 0,-21 51 0,-1-12 0,-3 4 0,-7 15 0,-2 3 0,-7 2 0,0-2 0,9-12 0,2-3 0,-17 24 0,24-34 0,13-26 0,10-22 0,2-43 0,14-24 0,-3 19 0,1-3 0,4 1 0,2 0 0,-1 2 0,-1 3 0,13-27 0,-15 31 0,-4 45 0,-30 55 0,-12 41 0,5-31 0,-1 2 0,2-6 0,1-2 0,-14 29 0,16-32 0,13-30 0,4-16 0,5-39 0,12-14 0,2-44 0,6 15 0,-2-5 0,-12 41 0,-1 14 0,-5 25 0,-22 65 0,-9 16 0,4-12 0,-2 3 0,0-7 0,1-3 0,1-3 0,3-3 0,-11 27 0,13-30 0,18-40 0,11-21 0,28-47 0,-5 14 0,5-4 0,8-9 0,3-2 0,9-9 0,-1 1 0,-13 16 0,-2 3 0,-4 6 0,-3 5 0,3 1 0,-15 18 0,-9 15 0,-8 9 0,-11 34 0,-18 24 0,6-12 0,-2 1 0,-3-3 0,0-1-3277,-14 39 0,15-37 3047,17-38 230,40-60 0,1-12 0,-2 12 0,2-1 0,6-17 0,-5 17 3276,-16 22 0,-16 17-3044,-18 34-232,-17 11 0,-8 7 0,-6 11 0,-5 4 0,7-11 0,-2 1 0,1 0 0,-17 19 0,2-4 0,12-18 0,5-4 0,-15 17 0,35-40 0,13-18 0,10-46 0,12-11 0,4-38 0,2 15 0,-5 17 0,-9 29 0,-11 17 0,-5 16 0,-20 33 0,-23 24 0,23-15 0,0 3 0,-3-1 0,1-1 0,-18 24 0,23-19 0,13-34 0,17-38 0,37-55 0,-10 0 0,5-10 0,-3 27 0,3-2 0,0-1 0,0-12 0,-1-2 0,-1 5 0,7-13 0,-2 8 0,-9 17 0,-3 8 0,0-2 0,-13 45 0,-11 20 0,-30 52 0,7-20 0,-3 4 0,-13 20 0,-2 3 0,0-2 0,0-1 0,7-13 0,2-2 0,-16 24 0,28-38 0,10-24 0,10-10 0,3-39 0,13-11 0,9-28 0,7 2 0,-1 15 0,-16 20 0,-11 28 0,-11 13 0,-36 72 0,-4-1 0,7-9 0,-1 2 0,9-17 0,1-5 0,-18 27 0,24-33 0,17-33 0,7-20 0,30-76 0,-8 28 0,4-6 0,10-19 0,3-3 0,-8 24 0,1 0 0,-3 4 0,4-8 0,-3 4 0,1 6 0,-4 7 0,-7 7 0,-10 36 0,-31 49 0,-17 29 0,-1 5 0,-4 6 0,2-8 0,-3 4 0,0 0 0,4-3 0,0 0 0,2-4 0,-9 8 0,4-7 0,13-16 0,4-7 0,-3 0 0,22-39 0,22-41 0,15-32 0,10-25 0,-15 45 0,-1 2 0,10-22 0,-14 26 0,-10 22 0,-12 22 0,-16 27 0,-14 32 0,-15 23 0,20-39 0,2-2 0,-11 25-3277,7-19 0,22-33 3047,3-21 230,14-32 0,12-19 0,5-9 0,6-12 0,4-5 0,-6 17 0,3-3 0,-2 3 0,11-23 0,-2 6 0,-11 21 0,-4 8 0,3-6 0,-17 34 0,-21 48 3276,-35 54-1638,14-18 0,-2 5-1522,-11 14 0,-1 2-116,3-1 0,3-3 0,6-18 0,4-6 0,-10 22 0,20-41 0,15-30 0,24-41 0,2-5 0,4-7 0,8-8 0,4-3 0,11-13 0,2 1 0,-12 12 0,-2 4 0,-2 14 0,-3 5 0,3-7 0,-20 43 0,-21 37 0,-12 6 0,-7 7 0,-4 9 0,-4 4 0,-11 19 0,-2 1 0,8-12 0,2-4 0,3-9 0,3-6 0,-3 12 0,18-48 0,9-19 0,33-72 0,-13 27 0,3-4 0,13-19 0,2-2 0,-7 4 0,-1 4-1639,-1 16 1,-2 5-1639,-4-7 3047,-6 34 230,-13 25 0,-35 56 0,9-18 0,-4 5 0,-13 18 0,-4 3 0,-2 4 0,1-2 1638,9-14 0,3-5 1638,-18 23-3044,31-40-232,17-30 0,9-49 0,17-6 0,8-9 0,0-21 0,3-6 0,-1 19 0,4-1 0,-1 0 0,-3 2 0,-1 0 0,-2 4 0,5-8 0,-3 5 0,11-26 0,-22 52 0,-9 27 0,-28 46 0,-9 6 0,-4 8 0,-3 8 0,-3 3 0,2-7 0,-3 2 0,3-2 0,-1 7 0,2-5 0,1-8 0,3-4 0,3 5 0,16-39 0,10-18 0,14-44 0,24-37 0,-9 23 0,2-3 0,6-3 0,1 1 0,-4 2 0,-2 5 0,14-22 0,-18 36 0,-13 41 0,-19 40 0,-14 11 0,-7 8 0,-8 23 0,-5 5 0,-8 6 0,-3 1 0,19-26 0,1 1 0,1-6-1639,-5 0 1,3-6-1639,-5 27 3047,18-64 230,20-14 0,21-66 0,2 17 0,4-3 0,6-14 0,1-3 0,5-6 0,0 3 0,-9 19 0,-3 6 0,8-17 3276,-16 46 0,-27 67-3160,-16 4 0,-8 7-116,0 12 0,-5 6 0,4-17 0,-3 3 0,2-3 0,-7 15 0,1-4 0,6-12 0,2-4 0,-3 13 0,17-54 0,23-47 0,15-17 0,6-9 0,0-12 0,3-4 0,10-9 0,2 0 0,-6 8 0,-2 6 0,-10 19 0,-1 6 0,7-13 0,-20 49 0,-42 62 0,4 7 0,-6 10 0,-3-11 0,-6 4 0,1 0-162,2 4 0,0 2 1,0-2 161,-3-1 0,0-1 0,2-4 0,-2 6 0,4-6 0,12-12 0,3-7 0,-3 0 0,19-32 0,7-25 0,29-39 0,-3 0 0,4-6 0,7-6 0,4-3 0,-9 11 0,1-2 0,-2 1 0,5-11 0,-3 4 0,-4 11 0,-2 5 0,1-3 485,-18 46-485,-26 50 0,-4 1 0,-6 6 0,-9 11 0,-4 4 0,-3 11 0,-1 0 0,4-13 0,4-4 0,-10 23 0,23-38 0,20-39 0,17-52 0,9-3 0,6-10 0,-1 1 0,1-7 0,2 0-197,4-2 0,2-2 0,0 0 197,0-5 0,1 0 0,-3 4 0,6-9 0,-3 7-1639,-9 15 1,-2 7-1639,5-4 3242,-20 49 35,-6 28 0,-31 47 0,-6 15 198,10-35 0,0-2-198,-13 27 0,20-32 3276,8-34 0,25-43-3160,4-8 0,6-7-116,13-17 0,5-2 0,4-4 0,3 0 0,2 0 0,-3 5 0,-17 23 0,-2 6 0,18-16 0,-32 37 0,-8 28 0,-18 20 0,-12 15 0,-6 8 0,0 0 0,-3 4 0,-17 29 0,-1 1 0,15-26 0,1-2 0,-2 3 0,5-5 0,6-4 0,7-31 0,57-87 0,-6 1 0,-4 13 0,0 2 0,7 4 0,-24 26 0,-3 21 0,-23 40 0,-19 26 0,6-12 0,-3 4 0,-6 3 0,-1-1 0,6-4 0,2-4-3277,-12 20 0,24-33 3047,8-35 230,28-74 0,17-20 0,-9 17 0,1-2 0,-5 15 0,0 4 0,18-29 0,-28 42 3276,-10 37 0,-42 50-3160,7-6 0,-3 6-116,-15 18 0,-5 2 0,-1 2 0,0-2 0,8-5 0,2-5 0,-23 16 0,36-34 0,17-34 0,13-45 0,18-51 0,-6 30 0,2-5 0,7-8 0,1 1 0,-3 17 0,-1 5 0,3-21 0,-10 57 0,-32 52 0,-13 24 0,10-11 0,-1 3 0,-20 31 0,-1-2 0,15-31 0,3-5 0,-4 17 0,16-42 0,15-13 0,4-45 0,21-11 0,-8 4 0,4-4 0,6 4 0,1 1 0,20-37 0,-11 26 0,-19 31 0,-7 25 0,-15 29 0,-29 42 0,14-20 0,-3 5 0,-13 8 0,0 0 0,9-6 0,2-3 0,-16 30 0,22-46 0,14-25 0,7-30 0,30-50 0,-11 19 0,4-5 0,12-22 0,2-5 0,-4 1 0,0 1 0,-2 7 0,-1 5 0,10-25 0,-15 46 0,-24 45 0,-30 52 0,-7 2 0,-5 6 0,-5 13 0,-3 5 0,8-16 0,-3 3 0,2-2 0,-13 18 0,4-3 0,9-12 0,3-5 0,-16 15 0,35-45 0,9-32 0,12-39 0,22-46 0,-4 21 0,3-6 0,6-6 0,1-1 0,-3 5 0,-1 4-1639,-5 15 1,-3 5-1639,1-5 3047,-12 42 230,-25 48 0,-2 4 0,-6 8 0,-8 10 0,-2 4 0,-5 11 0,-1 0 0,4-12 0,1-3 1638,8-10 0,2-4 1638,-6 9-3044,19-29-232,8-22 0,12-49 0,13-17 0,-5 15 0,3-2 0,0 1 0,2 2 0,15-28 0,-11 13 0,-11 29 0,-7 15 0,-6 24 0,-15 28 0,-14 35 0,4-19 0,-4 4 0,0 6 0,-1 0 0,3-5 0,1-3 0,-9 26 0,19-30 0,10-31 0,4-20 0,29-45 0,1-5 0,4-9 0,9-11 0,4-4 0,-8 15 0,2-3 0,-2 4 0,4-10 0,-1 5 0,-6 14 0,-3 7 0,-3 4 0,-15 31 0,-11 23 0,-19 36 0,-12 27 0,3-22 0,-3 4 0,-4 9 0,-1 0 0,2-4 0,0-3 0,4-5 0,2-3 0,-6 15 0,17-35 0,11-25 0,15-63 0,10-14 0,-5 11 0,2-2 0,-1 12 0,1 2 0,12-25 0,-16 26 0,-5 34 0,-9 15 0,-14 42 0,-15 26 0,8-21 0,-3 2 0,-1 2 0,0-2 0,-16 31 0,15-26 0,14-38 0,8-17 0,15-45 0,11-23 0,-4 17 0,1-3 0,-1 1 0,0 2 0,17-29-3277,-20 26 0,-4 30 3047,-10 22 230,-17 55 0,-14 17 0,8-20 0,-1 1 0,0-6 0,1-3 0,-15 14 0,19-19 3276,8-35 0,10-44-3044,13-29-232,-2 14 0,1-1 0,2 6 0,1 2 0,10-32 0,-13 55 0,-13 25 0,-19 65 0,-12 3 0,9-21 0,-1 0 0,-15 27 0,9-21 0,19-39 0,16-36 0,16-49 0,-3 22 0,1-3 0,3-3 0,0 0 0,18-36 0,-14 29 0,-15 49 0,-7 11 0,-24 62 0,-12 18 0,9-23 0,-2 2 0,-1-7 0,2-2 0,-8 27 0,11-39 0,16-25 0,4-10 0,8-52 0,15-17 0,-6 12 0,1-5 0,4 1 0,1 0 0,-4 8 0,-1 4 0,4-23 0,-13 53 0,-19 26 0,-19 51 0,-12 11 0,16-27 0,0 1 0,-14 31 0,8-20 0,19-20 0,5-23 0,8-19 0,0-43 0,18-16 0,-8 15 0,3-2 0,21-41 0,-8 13 0,-14 29 0,-8 41 0,-4 20 0,-15 46 0,-2 13 0,-12 11 0,7-7 0,10-30 0,7-23 0,7-16 0,17-38 0,18-19 0,-2 7 0,4-4 0,2-3 0,0 0 0,4 1 0,-1 3 0,-8 7 0,-3 5 0,13-4 0,-18 15 0,-18 27 0,-5 8 0,-5 35 0,-15 15 0,-5 24 0,-7-10 0,5-19 0,13-22 0,4-24 0,5-6 0,7-27 0,5 2 0,8-14 0,-6 18 0,-4 12 0,-14 29 0,-16 24 0,-12 20 0,-8 11 0,9-20 0,11-15 0,14-31 0,4-17 0,7-36 0,7-12 0,6-11 0,-4 12 0,-3 25 0,-19 14 0,-10 16 0,-23 29 0,-12 16 0,-12 16 0,13-12 0,10-13 0,17-19 0,12-7 0,5-18 0,6-22 0,2-35 0,4-24 0,5-8 0,2 14-3277,-3 28 0,-3 29 3047,-5 16 230,-14 51 0,-23 24 0,11-15 0,-3 2 0,-3-2 0,0-3 0,-18 28 0,17-29 3276,20-38 0,6-30-3044,27-40-232,1-18 0,13 0 0,-5 22 0,-17 26 0,-4 29 0,-12 27 0,-8 17 0,-5 17 0,-7-4 0,9-13 0,1-9 0,12-17 0,-1-8 0,15-51 0,9-5 0,8-36 0,2 26 0,-10 15 0,-10 24 0,-6 14 0,-32 59 0,-2 7 0,5-12 0,-1 1 0,-12 27 0,11-27 0,13-22 0,7-31 0,13-42 0,13-20 0,2-21 0,7 22 0,-15 25 0,-6 29 0,-24 38 0,-9 17 0,-8 22 0,3-4 0,13-20 0,10-10 0,2-18 0,5-7 0,0-44 0,11-19 0,3-37-3277,10 17 0,-4 12 3047,-9 47 230,-5 9 0,-12 61 0,-10 9 0,-11 29 0,1-6 3276,2-25 0,15-18-3044,4-15-232,5-21 0,0-42 0,10-13 0,-1-31 0,7 22 0,-8 5 0,1 20 0,-8-6 0,4 21 0,-5 10 0,-10 27 0,1 23 0,-9 14 0,4 7 0,1-1 0,-6 7 0,4-5 0,-4-5 0,6-12 0,6-21 0,2-13 0,4-53 0,7-12 0,4-43 0,4 18 0,-2 5 0,-1 20 0,-8 16 0,1 1 0,1 6 0,-3-1 0,3 3 0,-5 10 0,0 3 0,0 4 0,0 4 0,0-1 0,0-1 0,0 0 0,0-4 0,0-7 0,0-6 0,0-10 0,0-6 0,0 4 0,0 3 0,0 10 0,0 10 0,0 12 0,0 21 0,0-1 0,0 14 0,0-11 0,0-1 0,-6 7 0,0 0 0,-6 6 0,0-7 0,1 0 0,0-5 0,0 5 0,-1-4 0,5 4 0,-3-6 0,9 1 0,-4-6 0,0 0 0,4-1 0,-3-5 0,4 2 0,0-6 0,0 1 0,0-1 0,0 0 0,-2-1 0,-1-1 0,0 2 0,-1-2 0,2 0 0,-5 1 0,1-4 0,-1 3 0,1-4 0,-1 0 0,0 0 0,0 0 0,-1 0 0,4 0 0,1-8 0,2-4 0,1-12 0,0-5 0,0-11 0,0-2 0,0-5 0,0 6 0,0 8 0,0 8 0,0 4 0,4 3 0,-3 1 0,3 5 0,-3 2 0,-1 2 0,0 4 0,0-3 0,0 2 0,2-1 0,0-2 0,1 0 0,-1-4 0,-2 1 0,0-2 0,0 3 0,0-4 0,0-2 0,0 0 0,0 1 0,0 5 0,0 4 0,4 2 0,4 7 0,7 6 0,-1 2 0,3 7 0,-6-1 0,0 3 0,4 2 0,-3 4 0,3 3 0,-7-1 0,0-1 0,-1-5 0,0-8 0,1-4 0,1-7 0,1-3 0,7 0 0,-5 0 0,8 0 0,-8 0 0,5 0 0,-2 0 0,3 0 0,1 0 0,3-4 0,5 2 0,-4-10 0,4 4 0,-6-3 0,0 2 0,-4 3 0,-3 1 0,-9-3 0,-1 6 0,-1-1 0,2-1 0,0 2 0,3-2 0,1 3 0,5 1 0,1 0 0,3 0 0,-7 0 0,-7 5 0,-15 4 0,-17 8 0,-6 4 0,-5 2 0,4-10 0,7 1 0,4-13 0,12 3 0,5 0 0,5-3 0,20-1 0,-4-10 0,15-1 0,-8-8 0,-6 6 0,0-2 0,-10 2 0,0 2 0,-5 0 0,0 1 0,0 3 0,-2 48 0,-7-10 0,-3 40 0,-5-23 0,4-11 0,4-3 0,5-19 0,3-12 0,14-40 0,-2-6 0,10-30 0,-7 17 0,-7 3 0,-2 17 0,-5 8 0,0 13 0,0 3 0,-8 47 0,-5 2 0,-5 32 0,-5-14 0,9-6 0,3-8 0,1-1 0,8-11 0,-2-8 0,4-14 0,4-33 0,8-18 0,6-27 0,8-5 0,-6 12 0,-3 4 0,-10 25 0,-2 8 0,-5 22 0,-17 56 0,-4 0 0,-16 39 0,7-28 0,7-15 0,10-13 0,6-9 0,-1-8 0,5-5 0,-1-10 0,4-41 0,0 2 0,5-34 0,1 23 0,0 8 0,-1 14 0,-5 15 0,-3 5 0,-3 10 0,-10 20 0,-8 15 0,-2 16 0,-4-1 0,10-9 0,3-13 0,8-13 0,5-12 0,5-7 0,17-11 0,4-1 0,27-15 0,-1 2 0,22-6 0,13 5 0,-27 14 0,3 2 0,7 2 0,3 2 0,3 2 0,0 1 0,3 3 0,-1 0 0,-10 0 0,-1 0 0,2 0 0,-1 0 0,-9 0 0,-2 0 0,44 0 0,-14 0 0,-19 0 0,-15 0 0,-7 0 0,-2 0 0,-3 0 0,7 0 0,-14 0 0,-1 0 0,-14 0 0,-3 0 0,-3 0 0,5-4 0,13-2 0,17-6 0,8 0 0,-8 0 0,12 1 0,-19 5 0,19-4 0,-8 4 0,7-6 0,3 6 0,9-4 0,1 8 0,6-9 0,-1 10 0,-6-5 0,-6 6 0,-22 0 0,-8 0 0,-18-2 0,-5-4 0,-6 3 0,-2-2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24T21:52:48.903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293 578 24575,'20'0'0,"-1"0"0,-6 0 0,-5 0 0,4 0 0,-2 0 0,2 0 0,2 1 0,-5 1 0,-2-1 0,-2 0 0,-6-13 0,0 4 0,-7-18 0,-3 1 0,3 6 0,-6-13 0,6 16 0,-3-8 0,2 8 0,3 5 0,1 1 0,0 1 0,-1-2 0,1 2 0,1 1 0,2 4 0,0 0 0,1-1 0,-3-4 0,-5-14 0,-2-13 0,-11-16 0,-1-10 0,-3 4 0,6 13 0,9 15 0,5 16 0,5 10 0,7 23 0,3-4 0,16 23 0,6-10 0,9 8 0,5 1 0,3-2 0,-4 0 0,0-6 0,-7-2 0,-2-6 0,-6-3 0,-5-6 0,-4-3 0,-3 0 0,-1-3 0,1 1 0,-1 0 0,0 1 0,1-1 0,-5 2 0,8 0 0,-2 2 0,6 7 0,3 1 0,-1 6 0,-2-1 0,-3 0 0,-2 6 0,4 5 0,4 13 0,0 2 0,0-4 0,-10-10 0,-5-15 0,-6-8 0,-6-7 0,-6-5 0,-6-1 0,-10-4 0,-3-6 0,-7-5 0,0-7 0,0 1 0,-1-3 0,1 1 0,-4-7 0,-6-3 0,-1-3 0,-2 2 0,7 3 0,3 5 0,0 3 0,2 2 0,-6 0 0,2 2 0,1 0 0,1 5 0,5 2 0,-2 4 0,2 2 0,-5 0 0,3 0 0,-3-1 0,8 4 0,4 0 0,5 3 0,5 0 0,-2 0 0,-1 4 0,-3 0 0,3 4 0,1-3 0,9 2 0,1-3 0,5 1 0,0 1 0,0-1 0,0 3 0,1-3 0,2 0 0,1 0 0,2 0 0,-1 2 0,1-1 0,1 4 0,2 1 0,3 10 0,0 7 0,1 7 0,0-3 0,-1-9 0,-3-5 0,-3-9 0,-2-5 0,-2 0 0,3-2 0,1 1 0,4 7 0,4 7 0,4 8 0,9 11 0,3 1 0,4 2 0,-5-5 0,3-4 0,-7-5 0,3-4 0,-6-2 0,-5-6 0,-2-5 0,-4-5 0,3-3 0,7 0 0,4-1 0,4-4 0,-3-3 0,-9 1 0,-5-1 0,-5 6 0,-5-2 0,0-2 0,-2-2 0,0-6 0,0 0 0,0-3 0,0-2 0,-2 1 0,1-2 0,-1 5 0,-1 2 0,2 5 0,-1 3 0,2 1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AE774-D3E7-D64A-B516-3A82D8594A9D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C4A6D9-5BA1-A043-9EB9-99D74DF2A13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2565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4A6D9-5BA1-A043-9EB9-99D74DF2A133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04362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4A6D9-5BA1-A043-9EB9-99D74DF2A133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54524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1D746BC-3CF8-0F3C-866A-D321B0073B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C5B795C-073E-D2CC-D3A7-F0DBCAEE42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5904582-E330-6506-457A-222B502C8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7AFA509-43E4-0430-0C8E-C93FAC42F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E87E2D7-7269-B35A-4DD3-410497260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74470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1964C6F-F484-4AC7-9111-9937F4ED7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17771016-FA86-F79F-4260-83DE1395F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7D517CC-9F66-C78C-3A17-015BD518D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97B9AA6-FBB5-0DB2-1973-EEFAB0170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B6C3721-65FB-6447-DFDF-5F4620E98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25984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32EB089E-A899-1CC6-650E-B22018C662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CCE2808A-A9E6-708C-1BA1-C65CB33DA5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63595CD-3EF2-F112-4AF3-6BED27046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3DB39BA-5794-CC8D-3A75-E6EFE8658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3244890-A824-CE19-7D35-A99275FDE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4836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9BD92BC-73C6-C324-9997-31D13A31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97E3122-987D-81AE-D366-E6AE1BF01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E9AFE8F-58A3-B958-DB18-49198FB97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4C83789-59F7-DB6F-3835-F32FAB7D6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4FCE923-77FB-E237-ED49-864E2A76C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54084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6634356-7903-FFB7-C620-0C74808E8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80AFCFF4-90E4-D62E-4B81-E1DA45577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2E6FBE8-2072-2D57-4B07-6A1345956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EF912CA-B308-4B47-E351-12569F7A3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18E13A9-AFB7-A748-B612-A830E4009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09213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A772869-6DA5-F91E-A941-75090B093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405A8FD-72E2-CC75-A9AC-1917009DA8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8D37AC8B-7448-16D1-DF8B-D185A3DC13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3964136D-E622-17DF-F406-BFE5227B9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398DBDF-7239-3363-B29E-8F8ECDEFA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33D6F36-10F0-2B02-09D8-A1CEDDEB1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06014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98BE758-0CE6-EAB9-3948-2B3BC7470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15A919B6-CE59-C766-E592-A10E41B0D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CE7C8A6B-CE74-6CCD-0975-C950BF274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A423DDBA-8E2B-16B1-01B0-B8AFD4267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7C4B7ACE-8ABA-B0BB-5C42-B191C0018B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F930ABD9-38B7-BE4F-FCB4-960A147CB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8D16E3BB-B366-8F63-515F-726722518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DBE0D890-3E17-5322-CA99-93EEE0C60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73185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811F07F-9EE0-6983-FFDD-A69DE9CBA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4972FBE3-93F4-08B8-0495-9E13C6CE5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2B2CA587-C9AB-3FB5-276E-562ECF4F7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7349B548-1E6B-60E6-F3E6-99E1E9278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5113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DFF65801-37B4-6B30-852F-C57BF3DA0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A6936EC0-B50B-9AE1-7E9E-A96E57184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10B7967E-C40A-CE01-BB3E-0061342A0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22352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34DD34E-DA20-6E7A-587B-1A3FF4917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5FC3088-A63F-2DEC-F923-6EFFA5FBC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452A388-4D7D-02AB-19F8-2503B3F1C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66369F7D-2F67-18E3-A55D-69DAB93D3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116AAA68-B61A-6723-7CA6-0963E55EA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1476F1B0-284E-A81A-DEE9-F3C128F3D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23499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0274C84-4F6F-2450-8D87-3BEDEC6EE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D8BA3D10-0E9B-65B8-62C3-B364702FBD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FB47997D-EA16-E75D-5A1F-8A59D17587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CF0C23CC-C6B0-C67B-76FC-1DAE32CD3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97C61636-2429-AB70-BEC8-1583289A6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5A653B6E-444E-807B-FFBD-DC878820D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51257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4207BBB4-5B6B-82C3-C73D-BBC7AEEDC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A737901-6818-60DE-592D-B77B32AEB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17F8971-7354-B01F-D79D-FC6785BDB4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604DD-23A8-AA48-A1D1-0BE13B7DFF53}" type="datetimeFigureOut">
              <a:rPr lang="tr-TR" smtClean="0"/>
              <a:t>24.10.2022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FE96736-BCCD-7F54-34CE-7EF5FBABE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3197373-850F-B856-8680-F6049EDFC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125BA-3EAD-4E48-8FC3-B8CB53D6369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41936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s://www.ks.uiuc.edu/Development/Download/download.cgi?PackageName=VMD" TargetMode="Externa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2.png"/><Relationship Id="rId4" Type="http://schemas.openxmlformats.org/officeDocument/2006/relationships/customXml" Target="../ink/ink1.xm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ED3EFC1-AF43-7E8F-A9BB-50FBA15DC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6830" y="206505"/>
            <a:ext cx="6458339" cy="1325563"/>
          </a:xfrm>
        </p:spPr>
        <p:txBody>
          <a:bodyPr/>
          <a:lstStyle/>
          <a:p>
            <a:r>
              <a:rPr lang="tr-TR" dirty="0">
                <a:latin typeface="Futura"/>
                <a:cs typeface="Arial" panose="020B0604020202020204" pitchFamily="34" charset="0"/>
              </a:rPr>
              <a:t>INSTALL </a:t>
            </a:r>
            <a:r>
              <a:rPr lang="tr-TR" b="1" dirty="0">
                <a:latin typeface="Futura"/>
                <a:cs typeface="Arial" panose="020B0604020202020204" pitchFamily="34" charset="0"/>
              </a:rPr>
              <a:t>VMD</a:t>
            </a:r>
            <a:r>
              <a:rPr lang="tr-TR" dirty="0">
                <a:latin typeface="Futura"/>
                <a:cs typeface="Arial" panose="020B0604020202020204" pitchFamily="34" charset="0"/>
              </a:rPr>
              <a:t> - </a:t>
            </a:r>
            <a:r>
              <a:rPr lang="tr-TR" dirty="0" err="1">
                <a:latin typeface="Futura"/>
                <a:cs typeface="Arial" panose="020B0604020202020204" pitchFamily="34" charset="0"/>
              </a:rPr>
              <a:t>macOS</a:t>
            </a:r>
            <a:endParaRPr lang="tr-TR" dirty="0">
              <a:latin typeface="Futura"/>
              <a:cs typeface="Arial" panose="020B0604020202020204" pitchFamily="34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775C614-7F16-05B1-FDDC-991BB4321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tr-TR" dirty="0">
                <a:latin typeface="Futura"/>
                <a:cs typeface="Arial" panose="020B0604020202020204" pitchFamily="34" charset="0"/>
                <a:hlinkClick r:id="rId2"/>
              </a:rPr>
              <a:t>https://www.ks.uiuc.edu/Development/Download/download.cgi?PackageName=VMD</a:t>
            </a:r>
            <a:endParaRPr lang="tr-TR" dirty="0">
              <a:latin typeface="Futura"/>
            </a:endParaRPr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D319FDA1-1496-4F71-88E7-7CFA383FF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97709"/>
            <a:ext cx="9890126" cy="202956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61219DC-139A-C312-0AD9-3FDC1ADA4D6D}"/>
                  </a:ext>
                </a:extLst>
              </p14:cNvPr>
              <p14:cNvContentPartPr/>
              <p14:nvPr/>
            </p14:nvContentPartPr>
            <p14:xfrm>
              <a:off x="4542120" y="3921187"/>
              <a:ext cx="160200" cy="90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61219DC-139A-C312-0AD9-3FDC1ADA4D6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24480" y="3903547"/>
                <a:ext cx="19584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ED6089B-CD22-249A-160B-8EFDED50CA78}"/>
                  </a:ext>
                </a:extLst>
              </p14:cNvPr>
              <p14:cNvContentPartPr/>
              <p14:nvPr/>
            </p14:nvContentPartPr>
            <p14:xfrm>
              <a:off x="4613040" y="3827947"/>
              <a:ext cx="2699640" cy="5788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ED6089B-CD22-249A-160B-8EFDED50CA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77400" y="3792307"/>
                <a:ext cx="2771280" cy="65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6EF4D81-82BB-9C38-3B7F-602648B02D02}"/>
                  </a:ext>
                </a:extLst>
              </p14:cNvPr>
              <p14:cNvContentPartPr/>
              <p14:nvPr/>
            </p14:nvContentPartPr>
            <p14:xfrm>
              <a:off x="4796806" y="3631326"/>
              <a:ext cx="377280" cy="3448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6EF4D81-82BB-9C38-3B7F-602648B02D0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61166" y="3595686"/>
                <a:ext cx="448920" cy="41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332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etin kutusu 8">
            <a:extLst>
              <a:ext uri="{FF2B5EF4-FFF2-40B4-BE49-F238E27FC236}">
                <a16:creationId xmlns:a16="http://schemas.microsoft.com/office/drawing/2014/main" id="{3FF1CAC7-188A-5A4B-CD18-73BDA53E1DBE}"/>
              </a:ext>
            </a:extLst>
          </p:cNvPr>
          <p:cNvSpPr txBox="1"/>
          <p:nvPr/>
        </p:nvSpPr>
        <p:spPr>
          <a:xfrm>
            <a:off x="423333" y="694267"/>
            <a:ext cx="10211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utura"/>
                <a:cs typeface="Arial" panose="020B0604020202020204" pitchFamily="34" charset="0"/>
              </a:rPr>
              <a:t>Select the </a:t>
            </a:r>
            <a:r>
              <a:rPr lang="en-US" sz="2400" b="1" dirty="0">
                <a:latin typeface="Futura"/>
                <a:cs typeface="Arial" panose="020B0604020202020204" pitchFamily="34" charset="0"/>
              </a:rPr>
              <a:t>VMD</a:t>
            </a:r>
            <a:r>
              <a:rPr lang="en-US" sz="2400" dirty="0">
                <a:latin typeface="Futura"/>
                <a:cs typeface="Arial" panose="020B0604020202020204" pitchFamily="34" charset="0"/>
              </a:rPr>
              <a:t> version to install according to the macOS version.</a:t>
            </a:r>
            <a:endParaRPr lang="tr-TR" sz="2400" dirty="0">
              <a:latin typeface="Futura"/>
              <a:cs typeface="Arial" panose="020B0604020202020204" pitchFamily="34" charset="0"/>
            </a:endParaRPr>
          </a:p>
        </p:txBody>
      </p:sp>
      <p:pic>
        <p:nvPicPr>
          <p:cNvPr id="13" name="İçerik Yer Tutucusu 12" descr="metin içeren bir resim&#10;&#10;Açıklama otomatik olarak oluşturuldu">
            <a:extLst>
              <a:ext uri="{FF2B5EF4-FFF2-40B4-BE49-F238E27FC236}">
                <a16:creationId xmlns:a16="http://schemas.microsoft.com/office/drawing/2014/main" id="{A67133E2-0F70-C570-1A6E-1B6306297B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333" y="1406499"/>
            <a:ext cx="11366392" cy="5113364"/>
          </a:xfrm>
        </p:spPr>
      </p:pic>
      <p:sp>
        <p:nvSpPr>
          <p:cNvPr id="2" name="Dikdörtgen 1">
            <a:extLst>
              <a:ext uri="{FF2B5EF4-FFF2-40B4-BE49-F238E27FC236}">
                <a16:creationId xmlns:a16="http://schemas.microsoft.com/office/drawing/2014/main" id="{B7AF0E52-F9DE-FCA4-6260-167CC5903598}"/>
              </a:ext>
            </a:extLst>
          </p:cNvPr>
          <p:cNvSpPr/>
          <p:nvPr/>
        </p:nvSpPr>
        <p:spPr>
          <a:xfrm>
            <a:off x="2108718" y="5859624"/>
            <a:ext cx="4730621" cy="3825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4" name="Grafik 3" descr="İmleç">
            <a:extLst>
              <a:ext uri="{FF2B5EF4-FFF2-40B4-BE49-F238E27FC236}">
                <a16:creationId xmlns:a16="http://schemas.microsoft.com/office/drawing/2014/main" id="{CFDC327D-FA10-DB44-CC83-36AC1DDD7D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67415" y="60626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473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şağı Ok 14">
            <a:extLst>
              <a:ext uri="{FF2B5EF4-FFF2-40B4-BE49-F238E27FC236}">
                <a16:creationId xmlns:a16="http://schemas.microsoft.com/office/drawing/2014/main" id="{9342203C-38DF-213A-936E-378D4FB570CC}"/>
              </a:ext>
            </a:extLst>
          </p:cNvPr>
          <p:cNvSpPr/>
          <p:nvPr/>
        </p:nvSpPr>
        <p:spPr>
          <a:xfrm>
            <a:off x="7369970" y="2688464"/>
            <a:ext cx="185737" cy="328612"/>
          </a:xfrm>
          <a:prstGeom prst="down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solidFill>
                <a:srgbClr val="C00000"/>
              </a:solidFill>
            </a:endParaRPr>
          </a:p>
        </p:txBody>
      </p:sp>
      <p:sp>
        <p:nvSpPr>
          <p:cNvPr id="17" name="Metin kutusu 16">
            <a:extLst>
              <a:ext uri="{FF2B5EF4-FFF2-40B4-BE49-F238E27FC236}">
                <a16:creationId xmlns:a16="http://schemas.microsoft.com/office/drawing/2014/main" id="{F6D4FB56-8A00-9E7C-978D-E781D6262BD8}"/>
              </a:ext>
            </a:extLst>
          </p:cNvPr>
          <p:cNvSpPr txBox="1"/>
          <p:nvPr/>
        </p:nvSpPr>
        <p:spPr>
          <a:xfrm>
            <a:off x="142754" y="3043302"/>
            <a:ext cx="4819771" cy="1701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Futura"/>
                <a:cs typeface="Arial" panose="020B0604020202020204" pitchFamily="34" charset="0"/>
              </a:rPr>
              <a:t>Register on the platform for the first upload.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Futura"/>
                <a:cs typeface="Arial" panose="020B0604020202020204" pitchFamily="34" charset="0"/>
              </a:rPr>
              <a:t>Existing users can log in with their username and password.</a:t>
            </a:r>
            <a:endParaRPr lang="tr-TR" dirty="0">
              <a:latin typeface="Futura"/>
              <a:cs typeface="Arial" panose="020B0604020202020204" pitchFamily="34" charset="0"/>
            </a:endParaRPr>
          </a:p>
        </p:txBody>
      </p:sp>
      <p:pic>
        <p:nvPicPr>
          <p:cNvPr id="26" name="Resim 25" descr="metin içeren bir resim&#10;&#10;Açıklama otomatik olarak oluşturuldu">
            <a:extLst>
              <a:ext uri="{FF2B5EF4-FFF2-40B4-BE49-F238E27FC236}">
                <a16:creationId xmlns:a16="http://schemas.microsoft.com/office/drawing/2014/main" id="{B33349F3-4883-D21F-D3A3-EDAA814F9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650" y="54004"/>
            <a:ext cx="7546975" cy="2575830"/>
          </a:xfrm>
          <a:prstGeom prst="rect">
            <a:avLst/>
          </a:prstGeom>
        </p:spPr>
      </p:pic>
      <p:pic>
        <p:nvPicPr>
          <p:cNvPr id="30" name="Resim 29" descr="metin içeren bir resim&#10;&#10;Açıklama otomatik olarak oluşturuldu">
            <a:extLst>
              <a:ext uri="{FF2B5EF4-FFF2-40B4-BE49-F238E27FC236}">
                <a16:creationId xmlns:a16="http://schemas.microsoft.com/office/drawing/2014/main" id="{816A712B-EB5D-B446-578B-C5FB2F5D5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8761" y="3089479"/>
            <a:ext cx="4248151" cy="3681731"/>
          </a:xfrm>
          <a:prstGeom prst="rect">
            <a:avLst/>
          </a:prstGeom>
        </p:spPr>
      </p:pic>
      <p:sp>
        <p:nvSpPr>
          <p:cNvPr id="35" name="Dikdörtgen 34">
            <a:extLst>
              <a:ext uri="{FF2B5EF4-FFF2-40B4-BE49-F238E27FC236}">
                <a16:creationId xmlns:a16="http://schemas.microsoft.com/office/drawing/2014/main" id="{B8A458D4-8E51-32DD-23D8-CE12A2023438}"/>
              </a:ext>
            </a:extLst>
          </p:cNvPr>
          <p:cNvSpPr/>
          <p:nvPr/>
        </p:nvSpPr>
        <p:spPr>
          <a:xfrm>
            <a:off x="5490424" y="2222938"/>
            <a:ext cx="1588293" cy="2207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tr-TR" dirty="0"/>
          </a:p>
        </p:txBody>
      </p:sp>
      <p:sp>
        <p:nvSpPr>
          <p:cNvPr id="36" name="Dikdörtgen 35">
            <a:extLst>
              <a:ext uri="{FF2B5EF4-FFF2-40B4-BE49-F238E27FC236}">
                <a16:creationId xmlns:a16="http://schemas.microsoft.com/office/drawing/2014/main" id="{82FE15EA-8F64-E6C6-0D5C-554BEB661104}"/>
              </a:ext>
            </a:extLst>
          </p:cNvPr>
          <p:cNvSpPr/>
          <p:nvPr/>
        </p:nvSpPr>
        <p:spPr>
          <a:xfrm>
            <a:off x="5486400" y="6526927"/>
            <a:ext cx="609600" cy="2442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tr-TR" dirty="0"/>
          </a:p>
        </p:txBody>
      </p:sp>
      <p:pic>
        <p:nvPicPr>
          <p:cNvPr id="2" name="Grafik 1" descr="İmleç">
            <a:extLst>
              <a:ext uri="{FF2B5EF4-FFF2-40B4-BE49-F238E27FC236}">
                <a16:creationId xmlns:a16="http://schemas.microsoft.com/office/drawing/2014/main" id="{B378EB3B-F9F8-E599-6CE2-B8726404EE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395697">
            <a:off x="5946495" y="581577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05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Yukarı Bükülü Ok 3">
            <a:extLst>
              <a:ext uri="{FF2B5EF4-FFF2-40B4-BE49-F238E27FC236}">
                <a16:creationId xmlns:a16="http://schemas.microsoft.com/office/drawing/2014/main" id="{F6A41261-696E-2A7D-3637-B1913E051273}"/>
              </a:ext>
            </a:extLst>
          </p:cNvPr>
          <p:cNvSpPr/>
          <p:nvPr/>
        </p:nvSpPr>
        <p:spPr>
          <a:xfrm rot="10800000" flipH="1">
            <a:off x="7955593" y="2192442"/>
            <a:ext cx="687262" cy="757861"/>
          </a:xfrm>
          <a:prstGeom prst="bentUp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13" name="Picture 1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7BFF378-8EFF-A47E-F3F5-D46F4012A2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50"/>
          <a:stretch/>
        </p:blipFill>
        <p:spPr>
          <a:xfrm>
            <a:off x="68903" y="52946"/>
            <a:ext cx="7886688" cy="3890068"/>
          </a:xfrm>
          <a:prstGeom prst="rect">
            <a:avLst/>
          </a:prstGeom>
        </p:spPr>
      </p:pic>
      <p:pic>
        <p:nvPicPr>
          <p:cNvPr id="14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4BE140C2-CBCF-9A7D-22FF-CEBB1D8FF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3398" y="3245118"/>
            <a:ext cx="6489699" cy="3505930"/>
          </a:xfrm>
          <a:prstGeom prst="rect">
            <a:avLst/>
          </a:prstGeom>
        </p:spPr>
      </p:pic>
      <p:sp>
        <p:nvSpPr>
          <p:cNvPr id="15" name="Dikdörtgen 2">
            <a:extLst>
              <a:ext uri="{FF2B5EF4-FFF2-40B4-BE49-F238E27FC236}">
                <a16:creationId xmlns:a16="http://schemas.microsoft.com/office/drawing/2014/main" id="{7359F2BA-C582-BDA0-DA55-D9A29361D0C4}"/>
              </a:ext>
            </a:extLst>
          </p:cNvPr>
          <p:cNvSpPr/>
          <p:nvPr/>
        </p:nvSpPr>
        <p:spPr>
          <a:xfrm>
            <a:off x="6518508" y="4767184"/>
            <a:ext cx="4105851" cy="2125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tr-TR" dirty="0"/>
          </a:p>
        </p:txBody>
      </p:sp>
      <p:pic>
        <p:nvPicPr>
          <p:cNvPr id="16" name="Grafik 5" descr="İmleç">
            <a:extLst>
              <a:ext uri="{FF2B5EF4-FFF2-40B4-BE49-F238E27FC236}">
                <a16:creationId xmlns:a16="http://schemas.microsoft.com/office/drawing/2014/main" id="{8F450713-F5FE-39D8-EBD1-6499161A55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59328" y="4768621"/>
            <a:ext cx="914400" cy="914400"/>
          </a:xfrm>
          <a:prstGeom prst="rect">
            <a:avLst/>
          </a:prstGeom>
        </p:spPr>
      </p:pic>
      <p:sp>
        <p:nvSpPr>
          <p:cNvPr id="17" name="Dikdörtgen 7">
            <a:extLst>
              <a:ext uri="{FF2B5EF4-FFF2-40B4-BE49-F238E27FC236}">
                <a16:creationId xmlns:a16="http://schemas.microsoft.com/office/drawing/2014/main" id="{D32AB578-D9BD-683A-DCEB-864FCE7FADA1}"/>
              </a:ext>
            </a:extLst>
          </p:cNvPr>
          <p:cNvSpPr/>
          <p:nvPr/>
        </p:nvSpPr>
        <p:spPr>
          <a:xfrm>
            <a:off x="1057275" y="3697303"/>
            <a:ext cx="1890996" cy="2457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tr-TR" dirty="0"/>
          </a:p>
        </p:txBody>
      </p:sp>
      <p:pic>
        <p:nvPicPr>
          <p:cNvPr id="18" name="Grafik 1" descr="İmleç">
            <a:extLst>
              <a:ext uri="{FF2B5EF4-FFF2-40B4-BE49-F238E27FC236}">
                <a16:creationId xmlns:a16="http://schemas.microsoft.com/office/drawing/2014/main" id="{0F59F8F2-29AC-4B55-8525-E784CE80E6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60011" y="370527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925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591812BB-A5A7-0333-7CE5-7359F5726A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1443" b="58484"/>
          <a:stretch/>
        </p:blipFill>
        <p:spPr>
          <a:xfrm>
            <a:off x="3579413" y="1881174"/>
            <a:ext cx="7660217" cy="1111866"/>
          </a:xfrm>
          <a:prstGeom prst="rect">
            <a:avLst/>
          </a:prstGeom>
        </p:spPr>
      </p:pic>
      <p:sp>
        <p:nvSpPr>
          <p:cNvPr id="10" name="Aşağı Ok 9">
            <a:extLst>
              <a:ext uri="{FF2B5EF4-FFF2-40B4-BE49-F238E27FC236}">
                <a16:creationId xmlns:a16="http://schemas.microsoft.com/office/drawing/2014/main" id="{FAB8D314-5BF1-4A61-BF06-F9B1075BA6B0}"/>
              </a:ext>
            </a:extLst>
          </p:cNvPr>
          <p:cNvSpPr/>
          <p:nvPr/>
        </p:nvSpPr>
        <p:spPr>
          <a:xfrm>
            <a:off x="6988020" y="1484649"/>
            <a:ext cx="263259" cy="262400"/>
          </a:xfrm>
          <a:prstGeom prst="down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solidFill>
                <a:srgbClr val="C00000"/>
              </a:solidFill>
            </a:endParaRPr>
          </a:p>
        </p:txBody>
      </p:sp>
      <p:sp>
        <p:nvSpPr>
          <p:cNvPr id="11" name="Aşağı Ok 10">
            <a:extLst>
              <a:ext uri="{FF2B5EF4-FFF2-40B4-BE49-F238E27FC236}">
                <a16:creationId xmlns:a16="http://schemas.microsoft.com/office/drawing/2014/main" id="{694F0741-BC0F-66D4-F978-BEA8176ABE63}"/>
              </a:ext>
            </a:extLst>
          </p:cNvPr>
          <p:cNvSpPr/>
          <p:nvPr/>
        </p:nvSpPr>
        <p:spPr>
          <a:xfrm>
            <a:off x="6988020" y="3176058"/>
            <a:ext cx="263259" cy="262400"/>
          </a:xfrm>
          <a:prstGeom prst="down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solidFill>
                <a:srgbClr val="C00000"/>
              </a:solidFill>
            </a:endParaRP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70FD33C3-2D11-A8FD-AAA8-03D6D582F9F6}"/>
              </a:ext>
            </a:extLst>
          </p:cNvPr>
          <p:cNvSpPr txBox="1"/>
          <p:nvPr/>
        </p:nvSpPr>
        <p:spPr>
          <a:xfrm>
            <a:off x="0" y="502496"/>
            <a:ext cx="5245412" cy="957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Futura"/>
                <a:cs typeface="Arial" panose="020B0604020202020204" pitchFamily="34" charset="0"/>
              </a:rPr>
              <a:t>Move the </a:t>
            </a:r>
            <a:r>
              <a:rPr lang="en-US" sz="2000" b="1" dirty="0">
                <a:latin typeface="Futura"/>
                <a:cs typeface="Arial" panose="020B0604020202020204" pitchFamily="34" charset="0"/>
              </a:rPr>
              <a:t>VMD</a:t>
            </a:r>
            <a:r>
              <a:rPr lang="en-US" sz="2000" dirty="0">
                <a:latin typeface="Futura"/>
                <a:cs typeface="Arial" panose="020B0604020202020204" pitchFamily="34" charset="0"/>
              </a:rPr>
              <a:t> by dragging it to </a:t>
            </a:r>
            <a:r>
              <a:rPr lang="en-US" sz="2000" b="1" dirty="0">
                <a:latin typeface="Futura"/>
                <a:cs typeface="Arial" panose="020B0604020202020204" pitchFamily="34" charset="0"/>
              </a:rPr>
              <a:t>Applications</a:t>
            </a:r>
            <a:r>
              <a:rPr lang="en-US" sz="2000" dirty="0">
                <a:latin typeface="Futura"/>
                <a:cs typeface="Arial" panose="020B0604020202020204" pitchFamily="34" charset="0"/>
              </a:rPr>
              <a:t> in </a:t>
            </a:r>
            <a:r>
              <a:rPr lang="en-US" sz="2000" b="1" dirty="0">
                <a:latin typeface="Futura"/>
                <a:cs typeface="Arial" panose="020B0604020202020204" pitchFamily="34" charset="0"/>
              </a:rPr>
              <a:t>Finder</a:t>
            </a:r>
            <a:r>
              <a:rPr lang="en-US" sz="2000" dirty="0">
                <a:latin typeface="Futura"/>
                <a:cs typeface="Arial" panose="020B0604020202020204" pitchFamily="34" charset="0"/>
              </a:rPr>
              <a:t>.</a:t>
            </a:r>
            <a:endParaRPr lang="tr-TR" sz="2000" dirty="0">
              <a:latin typeface="Futura"/>
              <a:cs typeface="Arial" panose="020B0604020202020204" pitchFamily="34" charset="0"/>
            </a:endParaRP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692436E5-B97B-8BBB-A9F3-F87DB1BBE864}"/>
              </a:ext>
            </a:extLst>
          </p:cNvPr>
          <p:cNvSpPr/>
          <p:nvPr/>
        </p:nvSpPr>
        <p:spPr>
          <a:xfrm>
            <a:off x="6607312" y="2176965"/>
            <a:ext cx="1143676" cy="8759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80B5DAA-72B8-7C27-194A-7ED627B76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2156" y="116925"/>
            <a:ext cx="3848060" cy="1289149"/>
          </a:xfrm>
          <a:prstGeom prst="rect">
            <a:avLst/>
          </a:prstGeom>
        </p:spPr>
      </p:pic>
      <p:pic>
        <p:nvPicPr>
          <p:cNvPr id="15" name="Grafik 2" descr="İmleç">
            <a:extLst>
              <a:ext uri="{FF2B5EF4-FFF2-40B4-BE49-F238E27FC236}">
                <a16:creationId xmlns:a16="http://schemas.microsoft.com/office/drawing/2014/main" id="{1FA6E1AB-8B8E-9C9A-380A-72D3F28A9F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29525" y="2691325"/>
            <a:ext cx="747133" cy="747133"/>
          </a:xfrm>
          <a:prstGeom prst="rect">
            <a:avLst/>
          </a:prstGeom>
        </p:spPr>
      </p:pic>
      <p:pic>
        <p:nvPicPr>
          <p:cNvPr id="21" name="Picture 20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EED5D5D-F381-12A0-78A2-14AFA46C9A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324"/>
          <a:stretch/>
        </p:blipFill>
        <p:spPr>
          <a:xfrm>
            <a:off x="2356421" y="3507400"/>
            <a:ext cx="8501781" cy="3272935"/>
          </a:xfrm>
          <a:prstGeom prst="rect">
            <a:avLst/>
          </a:prstGeom>
        </p:spPr>
      </p:pic>
      <p:sp>
        <p:nvSpPr>
          <p:cNvPr id="22" name="Ok: Sağa Bükülü 1">
            <a:extLst>
              <a:ext uri="{FF2B5EF4-FFF2-40B4-BE49-F238E27FC236}">
                <a16:creationId xmlns:a16="http://schemas.microsoft.com/office/drawing/2014/main" id="{53A39B96-8F58-FD45-74C7-460FB111001E}"/>
              </a:ext>
            </a:extLst>
          </p:cNvPr>
          <p:cNvSpPr/>
          <p:nvPr/>
        </p:nvSpPr>
        <p:spPr>
          <a:xfrm rot="1539585">
            <a:off x="6110285" y="2770002"/>
            <a:ext cx="504130" cy="204965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01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etin kutusu 11">
            <a:extLst>
              <a:ext uri="{FF2B5EF4-FFF2-40B4-BE49-F238E27FC236}">
                <a16:creationId xmlns:a16="http://schemas.microsoft.com/office/drawing/2014/main" id="{6E86DEF7-AC09-C20C-6F7E-830047636F02}"/>
              </a:ext>
            </a:extLst>
          </p:cNvPr>
          <p:cNvSpPr txBox="1"/>
          <p:nvPr/>
        </p:nvSpPr>
        <p:spPr>
          <a:xfrm>
            <a:off x="358779" y="5078281"/>
            <a:ext cx="11332478" cy="5776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u="sng" dirty="0" err="1">
                <a:solidFill>
                  <a:schemeClr val="accent1"/>
                </a:solidFill>
                <a:latin typeface="Futura"/>
                <a:cs typeface="Arial" panose="020B0604020202020204" pitchFamily="34" charset="0"/>
              </a:rPr>
              <a:t>System</a:t>
            </a:r>
            <a:r>
              <a:rPr lang="tr-TR" sz="2400" u="sng" dirty="0">
                <a:solidFill>
                  <a:schemeClr val="accent1"/>
                </a:solidFill>
                <a:latin typeface="Futura"/>
                <a:cs typeface="Arial" panose="020B0604020202020204" pitchFamily="34" charset="0"/>
              </a:rPr>
              <a:t> </a:t>
            </a:r>
            <a:r>
              <a:rPr lang="tr-TR" sz="2400" u="sng" dirty="0" err="1">
                <a:solidFill>
                  <a:schemeClr val="accent1"/>
                </a:solidFill>
                <a:latin typeface="Futura"/>
                <a:cs typeface="Arial" panose="020B0604020202020204" pitchFamily="34" charset="0"/>
              </a:rPr>
              <a:t>Preferences</a:t>
            </a:r>
            <a:r>
              <a:rPr lang="tr-TR" sz="2400" u="sng" dirty="0">
                <a:solidFill>
                  <a:schemeClr val="accent1"/>
                </a:solidFill>
                <a:latin typeface="Futura"/>
                <a:cs typeface="Arial" panose="020B0604020202020204" pitchFamily="34" charset="0"/>
              </a:rPr>
              <a:t> </a:t>
            </a:r>
            <a:r>
              <a:rPr lang="tr-TR" sz="2400" dirty="0">
                <a:latin typeface="Futura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tr-TR" sz="2400" dirty="0">
                <a:latin typeface="Futura"/>
                <a:cs typeface="Arial" panose="020B0604020202020204" pitchFamily="34" charset="0"/>
              </a:rPr>
              <a:t> </a:t>
            </a:r>
            <a:r>
              <a:rPr lang="tr-TR" sz="2400" u="sng" dirty="0">
                <a:solidFill>
                  <a:schemeClr val="accent1"/>
                </a:solidFill>
                <a:latin typeface="Futura"/>
                <a:cs typeface="Arial" panose="020B0604020202020204" pitchFamily="34" charset="0"/>
              </a:rPr>
              <a:t>Security </a:t>
            </a:r>
            <a:r>
              <a:rPr lang="tr-TR" sz="2400" u="sng" dirty="0" err="1">
                <a:solidFill>
                  <a:schemeClr val="accent1"/>
                </a:solidFill>
                <a:latin typeface="Futura"/>
                <a:cs typeface="Arial" panose="020B0604020202020204" pitchFamily="34" charset="0"/>
              </a:rPr>
              <a:t>and</a:t>
            </a:r>
            <a:r>
              <a:rPr lang="tr-TR" sz="2400" u="sng" dirty="0">
                <a:solidFill>
                  <a:schemeClr val="accent1"/>
                </a:solidFill>
                <a:latin typeface="Futura"/>
                <a:cs typeface="Arial" panose="020B0604020202020204" pitchFamily="34" charset="0"/>
              </a:rPr>
              <a:t> </a:t>
            </a:r>
            <a:r>
              <a:rPr lang="tr-TR" sz="2400" u="sng" dirty="0" err="1">
                <a:solidFill>
                  <a:schemeClr val="accent1"/>
                </a:solidFill>
                <a:latin typeface="Futura"/>
                <a:cs typeface="Arial" panose="020B0604020202020204" pitchFamily="34" charset="0"/>
              </a:rPr>
              <a:t>Privacy</a:t>
            </a:r>
            <a:endParaRPr lang="tr-TR" sz="2400" dirty="0">
              <a:latin typeface="Futura"/>
              <a:cs typeface="Arial" panose="020B0604020202020204" pitchFamily="34" charset="0"/>
            </a:endParaRP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55C8F038-9CFD-A513-9C3B-35692CE54B86}"/>
              </a:ext>
            </a:extLst>
          </p:cNvPr>
          <p:cNvSpPr txBox="1"/>
          <p:nvPr/>
        </p:nvSpPr>
        <p:spPr>
          <a:xfrm>
            <a:off x="358779" y="2571779"/>
            <a:ext cx="6097554" cy="576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dirty="0" err="1">
                <a:latin typeface="Futura"/>
                <a:cs typeface="Arial" panose="020B0604020202020204" pitchFamily="34" charset="0"/>
              </a:rPr>
              <a:t>open</a:t>
            </a:r>
            <a:r>
              <a:rPr lang="tr-TR" sz="2400" b="1" dirty="0">
                <a:latin typeface="Futura"/>
                <a:cs typeface="Arial" panose="020B0604020202020204" pitchFamily="34" charset="0"/>
              </a:rPr>
              <a:t> VMD</a:t>
            </a:r>
            <a:endParaRPr lang="tr-TR" sz="2400" dirty="0">
              <a:latin typeface="Futura"/>
              <a:cs typeface="Arial" panose="020B0604020202020204" pitchFamily="34" charset="0"/>
            </a:endParaRP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5A38C283-6944-9072-0F30-A6D33F747BA4}"/>
              </a:ext>
            </a:extLst>
          </p:cNvPr>
          <p:cNvSpPr txBox="1"/>
          <p:nvPr/>
        </p:nvSpPr>
        <p:spPr>
          <a:xfrm>
            <a:off x="1091801" y="4220250"/>
            <a:ext cx="6187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Futura"/>
              </a:rPr>
              <a:t>If you get the </a:t>
            </a:r>
            <a:r>
              <a:rPr lang="en-US" sz="2400" b="1" dirty="0">
                <a:latin typeface="Futura"/>
              </a:rPr>
              <a:t>error</a:t>
            </a:r>
            <a:r>
              <a:rPr lang="en-US" sz="2400" dirty="0">
                <a:latin typeface="Futura"/>
              </a:rPr>
              <a:t> on the right;</a:t>
            </a:r>
            <a:endParaRPr lang="tr-TR" sz="2400" dirty="0">
              <a:latin typeface="Futura"/>
            </a:endParaRPr>
          </a:p>
        </p:txBody>
      </p:sp>
      <p:pic>
        <p:nvPicPr>
          <p:cNvPr id="5" name="Grafik 4" descr="İmleç">
            <a:extLst>
              <a:ext uri="{FF2B5EF4-FFF2-40B4-BE49-F238E27FC236}">
                <a16:creationId xmlns:a16="http://schemas.microsoft.com/office/drawing/2014/main" id="{B34E270D-25E2-207A-4257-C241F2D8B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94472" y="328491"/>
            <a:ext cx="693144" cy="693144"/>
          </a:xfrm>
          <a:prstGeom prst="rect">
            <a:avLst/>
          </a:prstGeom>
        </p:spPr>
      </p:pic>
      <p:pic>
        <p:nvPicPr>
          <p:cNvPr id="14" name="Grafik 13" descr="İmleç">
            <a:extLst>
              <a:ext uri="{FF2B5EF4-FFF2-40B4-BE49-F238E27FC236}">
                <a16:creationId xmlns:a16="http://schemas.microsoft.com/office/drawing/2014/main" id="{A9B3530B-FA6C-2AB3-1D29-9B93BF4A6D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3151" y="1490889"/>
            <a:ext cx="798979" cy="798979"/>
          </a:xfrm>
          <a:prstGeom prst="rect">
            <a:avLst/>
          </a:prstGeom>
        </p:spPr>
      </p:pic>
      <p:pic>
        <p:nvPicPr>
          <p:cNvPr id="15" name="Picture 1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9EE6B3C-A048-972D-E18E-E30B12F13A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991"/>
          <a:stretch/>
        </p:blipFill>
        <p:spPr>
          <a:xfrm>
            <a:off x="358779" y="238556"/>
            <a:ext cx="7653900" cy="1389529"/>
          </a:xfrm>
          <a:prstGeom prst="rect">
            <a:avLst/>
          </a:prstGeom>
        </p:spPr>
      </p:pic>
      <p:sp>
        <p:nvSpPr>
          <p:cNvPr id="16" name="Dikdörtgen 5">
            <a:extLst>
              <a:ext uri="{FF2B5EF4-FFF2-40B4-BE49-F238E27FC236}">
                <a16:creationId xmlns:a16="http://schemas.microsoft.com/office/drawing/2014/main" id="{CCE6D960-588D-6B7B-0E2A-7866271644D9}"/>
              </a:ext>
            </a:extLst>
          </p:cNvPr>
          <p:cNvSpPr/>
          <p:nvPr/>
        </p:nvSpPr>
        <p:spPr>
          <a:xfrm>
            <a:off x="3778731" y="452369"/>
            <a:ext cx="4332343" cy="5776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7" name="Dikdörtgen 8">
            <a:extLst>
              <a:ext uri="{FF2B5EF4-FFF2-40B4-BE49-F238E27FC236}">
                <a16:creationId xmlns:a16="http://schemas.microsoft.com/office/drawing/2014/main" id="{F0844502-1AB0-269B-32D5-029268141056}"/>
              </a:ext>
            </a:extLst>
          </p:cNvPr>
          <p:cNvSpPr/>
          <p:nvPr/>
        </p:nvSpPr>
        <p:spPr>
          <a:xfrm>
            <a:off x="358779" y="1162387"/>
            <a:ext cx="3419952" cy="4656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19" name="Picture 1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0665F1-BB1D-9F9E-523C-3B3E596BB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3550" y="585788"/>
            <a:ext cx="3852920" cy="4261563"/>
          </a:xfrm>
          <a:prstGeom prst="rect">
            <a:avLst/>
          </a:prstGeom>
        </p:spPr>
      </p:pic>
      <p:pic>
        <p:nvPicPr>
          <p:cNvPr id="20" name="Grafik 13" descr="İmleç">
            <a:extLst>
              <a:ext uri="{FF2B5EF4-FFF2-40B4-BE49-F238E27FC236}">
                <a16:creationId xmlns:a16="http://schemas.microsoft.com/office/drawing/2014/main" id="{0659611F-C51D-CAE3-D2AF-948743C9F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25784" y="919041"/>
            <a:ext cx="798979" cy="79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085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İmleç">
            <a:extLst>
              <a:ext uri="{FF2B5EF4-FFF2-40B4-BE49-F238E27FC236}">
                <a16:creationId xmlns:a16="http://schemas.microsoft.com/office/drawing/2014/main" id="{91BC7101-88FB-1C08-3EB5-2FA0F049B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04267" y="623859"/>
            <a:ext cx="707153" cy="707153"/>
          </a:xfrm>
          <a:prstGeom prst="rect">
            <a:avLst/>
          </a:prstGeo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27425B29-CEBC-FC2C-D5E4-0FDD44B9AA8D}"/>
              </a:ext>
            </a:extLst>
          </p:cNvPr>
          <p:cNvSpPr txBox="1"/>
          <p:nvPr/>
        </p:nvSpPr>
        <p:spPr>
          <a:xfrm>
            <a:off x="279918" y="634481"/>
            <a:ext cx="979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b="1" dirty="0">
                <a:latin typeface="Futura"/>
              </a:rPr>
              <a:t>1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6F20777B-DAED-A50D-87BA-FA2F981BF21E}"/>
              </a:ext>
            </a:extLst>
          </p:cNvPr>
          <p:cNvSpPr txBox="1"/>
          <p:nvPr/>
        </p:nvSpPr>
        <p:spPr>
          <a:xfrm>
            <a:off x="9513543" y="545027"/>
            <a:ext cx="979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b="1" dirty="0">
                <a:latin typeface="Futura"/>
              </a:rPr>
              <a:t>2</a:t>
            </a: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020407CD-C034-8440-6646-A572DA8442E7}"/>
              </a:ext>
            </a:extLst>
          </p:cNvPr>
          <p:cNvSpPr txBox="1"/>
          <p:nvPr/>
        </p:nvSpPr>
        <p:spPr>
          <a:xfrm>
            <a:off x="694703" y="3997243"/>
            <a:ext cx="979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b="1" dirty="0">
                <a:latin typeface="Futura"/>
              </a:rPr>
              <a:t>3</a:t>
            </a: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D6F31688-A341-F653-4EC6-45CA250294E6}"/>
              </a:ext>
            </a:extLst>
          </p:cNvPr>
          <p:cNvSpPr txBox="1"/>
          <p:nvPr/>
        </p:nvSpPr>
        <p:spPr>
          <a:xfrm>
            <a:off x="11284249" y="3997244"/>
            <a:ext cx="832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b="1" dirty="0">
                <a:latin typeface="Futura"/>
              </a:rPr>
              <a:t>4</a:t>
            </a:r>
          </a:p>
        </p:txBody>
      </p:sp>
      <p:pic>
        <p:nvPicPr>
          <p:cNvPr id="18" name="Picture 17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AFD3F72-8A36-43C8-EBAB-572E6133FB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1206394" y="50798"/>
            <a:ext cx="2347913" cy="2797705"/>
          </a:xfrm>
          <a:prstGeom prst="rect">
            <a:avLst/>
          </a:prstGeom>
        </p:spPr>
      </p:pic>
      <p:sp>
        <p:nvSpPr>
          <p:cNvPr id="22" name="Dikdörtgen 1">
            <a:extLst>
              <a:ext uri="{FF2B5EF4-FFF2-40B4-BE49-F238E27FC236}">
                <a16:creationId xmlns:a16="http://schemas.microsoft.com/office/drawing/2014/main" id="{068A9EB1-A8A7-A821-78EB-9D39F2E72FDB}"/>
              </a:ext>
            </a:extLst>
          </p:cNvPr>
          <p:cNvSpPr/>
          <p:nvPr/>
        </p:nvSpPr>
        <p:spPr>
          <a:xfrm>
            <a:off x="1184561" y="584563"/>
            <a:ext cx="2414010" cy="28363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24" name="Picture 2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29F2363-1434-4A96-FF90-D325037D92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1515" y="50798"/>
            <a:ext cx="4571791" cy="2662315"/>
          </a:xfrm>
          <a:prstGeom prst="rect">
            <a:avLst/>
          </a:prstGeom>
        </p:spPr>
      </p:pic>
      <p:sp>
        <p:nvSpPr>
          <p:cNvPr id="25" name="Dikdörtgen 9">
            <a:extLst>
              <a:ext uri="{FF2B5EF4-FFF2-40B4-BE49-F238E27FC236}">
                <a16:creationId xmlns:a16="http://schemas.microsoft.com/office/drawing/2014/main" id="{A6E89BC4-17BD-A06E-86D9-4ACAEC9861B5}"/>
              </a:ext>
            </a:extLst>
          </p:cNvPr>
          <p:cNvSpPr/>
          <p:nvPr/>
        </p:nvSpPr>
        <p:spPr>
          <a:xfrm>
            <a:off x="8294275" y="2100262"/>
            <a:ext cx="535400" cy="5332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tr-TR" dirty="0"/>
          </a:p>
        </p:txBody>
      </p:sp>
      <p:pic>
        <p:nvPicPr>
          <p:cNvPr id="26" name="Grafik 3" descr="İmleç">
            <a:extLst>
              <a:ext uri="{FF2B5EF4-FFF2-40B4-BE49-F238E27FC236}">
                <a16:creationId xmlns:a16="http://schemas.microsoft.com/office/drawing/2014/main" id="{0959220A-7139-6439-8A41-0BFC707E21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53539" y="2350547"/>
            <a:ext cx="645503" cy="645503"/>
          </a:xfrm>
          <a:prstGeom prst="rect">
            <a:avLst/>
          </a:prstGeom>
        </p:spPr>
      </p:pic>
      <p:pic>
        <p:nvPicPr>
          <p:cNvPr id="28" name="Picture 2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4D0F1CA-6637-C811-6F84-3CCC708D48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4658" y="2936098"/>
            <a:ext cx="4401335" cy="3866840"/>
          </a:xfrm>
          <a:prstGeom prst="rect">
            <a:avLst/>
          </a:prstGeom>
        </p:spPr>
      </p:pic>
      <p:sp>
        <p:nvSpPr>
          <p:cNvPr id="29" name="Dikdörtgen 14">
            <a:extLst>
              <a:ext uri="{FF2B5EF4-FFF2-40B4-BE49-F238E27FC236}">
                <a16:creationId xmlns:a16="http://schemas.microsoft.com/office/drawing/2014/main" id="{A3DD2208-05A1-76C1-49D4-8C011FE15C91}"/>
              </a:ext>
            </a:extLst>
          </p:cNvPr>
          <p:cNvSpPr/>
          <p:nvPr/>
        </p:nvSpPr>
        <p:spPr>
          <a:xfrm>
            <a:off x="1259633" y="6400800"/>
            <a:ext cx="1921235" cy="40213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tr-TR" dirty="0"/>
          </a:p>
        </p:txBody>
      </p:sp>
      <p:pic>
        <p:nvPicPr>
          <p:cNvPr id="30" name="Grafik 5" descr="İmleç">
            <a:extLst>
              <a:ext uri="{FF2B5EF4-FFF2-40B4-BE49-F238E27FC236}">
                <a16:creationId xmlns:a16="http://schemas.microsoft.com/office/drawing/2014/main" id="{30679A29-18EE-065C-9467-6C2DBAC2E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485576">
            <a:off x="3184696" y="6254382"/>
            <a:ext cx="645503" cy="645503"/>
          </a:xfrm>
          <a:prstGeom prst="rect">
            <a:avLst/>
          </a:prstGeom>
        </p:spPr>
      </p:pic>
      <p:pic>
        <p:nvPicPr>
          <p:cNvPr id="32" name="Picture 3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0B6B7A0-E983-6319-BC10-B32FC6F8ED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95" y="2917182"/>
            <a:ext cx="4401335" cy="3873438"/>
          </a:xfrm>
          <a:prstGeom prst="rect">
            <a:avLst/>
          </a:prstGeom>
        </p:spPr>
      </p:pic>
      <p:sp>
        <p:nvSpPr>
          <p:cNvPr id="33" name="Dikdörtgen 15">
            <a:extLst>
              <a:ext uri="{FF2B5EF4-FFF2-40B4-BE49-F238E27FC236}">
                <a16:creationId xmlns:a16="http://schemas.microsoft.com/office/drawing/2014/main" id="{60478036-4909-4067-5191-FA37C7289FB1}"/>
              </a:ext>
            </a:extLst>
          </p:cNvPr>
          <p:cNvSpPr/>
          <p:nvPr/>
        </p:nvSpPr>
        <p:spPr>
          <a:xfrm>
            <a:off x="10153903" y="5512858"/>
            <a:ext cx="678709" cy="32173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tr-TR" dirty="0"/>
          </a:p>
        </p:txBody>
      </p:sp>
      <p:pic>
        <p:nvPicPr>
          <p:cNvPr id="34" name="Grafik 19" descr="İmleç">
            <a:extLst>
              <a:ext uri="{FF2B5EF4-FFF2-40B4-BE49-F238E27FC236}">
                <a16:creationId xmlns:a16="http://schemas.microsoft.com/office/drawing/2014/main" id="{8C597E54-4B1B-10A9-CA2A-642419A68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68541" y="5612593"/>
            <a:ext cx="645503" cy="645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59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85C08469-C405-85EF-7AF7-B640CFA217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3201" y="1906800"/>
            <a:ext cx="3132666" cy="4861035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8CFEBE8F-0F44-65D9-64F9-0539C02C3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2645" y="2080247"/>
            <a:ext cx="6397110" cy="4514139"/>
          </a:xfrm>
          <a:prstGeom prst="rect">
            <a:avLst/>
          </a:prstGeo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98415EDD-091E-51C5-D40D-2A6E47B653F4}"/>
              </a:ext>
            </a:extLst>
          </p:cNvPr>
          <p:cNvSpPr txBox="1"/>
          <p:nvPr/>
        </p:nvSpPr>
        <p:spPr>
          <a:xfrm>
            <a:off x="194075" y="213694"/>
            <a:ext cx="4418909" cy="1130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r-TR" sz="2400" u="sng" dirty="0" err="1">
                <a:solidFill>
                  <a:schemeClr val="accent1"/>
                </a:solidFill>
                <a:latin typeface="Futura"/>
              </a:rPr>
              <a:t>Finder</a:t>
            </a:r>
            <a:r>
              <a:rPr lang="tr-TR" sz="2400" u="sng" dirty="0">
                <a:solidFill>
                  <a:schemeClr val="accent1"/>
                </a:solidFill>
                <a:latin typeface="Futura"/>
              </a:rPr>
              <a:t> </a:t>
            </a:r>
            <a:r>
              <a:rPr lang="tr-TR" sz="2400" b="1" dirty="0">
                <a:latin typeface="Futura"/>
                <a:sym typeface="Wingdings" panose="05000000000000000000" pitchFamily="2" charset="2"/>
              </a:rPr>
              <a:t></a:t>
            </a:r>
            <a:r>
              <a:rPr lang="tr-TR" sz="2400" dirty="0">
                <a:solidFill>
                  <a:schemeClr val="accent1"/>
                </a:solidFill>
                <a:latin typeface="Futura"/>
                <a:sym typeface="Wingdings" panose="05000000000000000000" pitchFamily="2" charset="2"/>
              </a:rPr>
              <a:t> </a:t>
            </a:r>
            <a:r>
              <a:rPr lang="en-US" sz="2400" u="sng" dirty="0">
                <a:solidFill>
                  <a:schemeClr val="accent1"/>
                </a:solidFill>
                <a:latin typeface="Futura"/>
                <a:cs typeface="Arial" panose="020B0604020202020204" pitchFamily="34" charset="0"/>
              </a:rPr>
              <a:t>Applications</a:t>
            </a:r>
            <a:r>
              <a:rPr lang="tr-TR" sz="2400" u="sng" dirty="0">
                <a:solidFill>
                  <a:schemeClr val="accent1"/>
                </a:solidFill>
                <a:latin typeface="Futur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tr-TR" sz="2400" dirty="0" err="1">
                <a:latin typeface="Futura"/>
              </a:rPr>
              <a:t>reopen</a:t>
            </a:r>
            <a:r>
              <a:rPr lang="tr-TR" sz="2400" dirty="0">
                <a:latin typeface="Futura"/>
              </a:rPr>
              <a:t> </a:t>
            </a:r>
            <a:r>
              <a:rPr lang="tr-TR" sz="2400" b="1" dirty="0">
                <a:latin typeface="Futura"/>
              </a:rPr>
              <a:t>VMD</a:t>
            </a:r>
            <a:endParaRPr lang="tr-TR" sz="2400" dirty="0">
              <a:latin typeface="Futura"/>
            </a:endParaRPr>
          </a:p>
        </p:txBody>
      </p:sp>
      <p:pic>
        <p:nvPicPr>
          <p:cNvPr id="3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DDC9800-477F-2906-4F11-145E686E8F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991"/>
          <a:stretch/>
        </p:blipFill>
        <p:spPr>
          <a:xfrm>
            <a:off x="4429125" y="263614"/>
            <a:ext cx="6643430" cy="1206083"/>
          </a:xfrm>
          <a:prstGeom prst="rect">
            <a:avLst/>
          </a:prstGeom>
        </p:spPr>
      </p:pic>
      <p:sp>
        <p:nvSpPr>
          <p:cNvPr id="11" name="Dikdörtgen 8">
            <a:extLst>
              <a:ext uri="{FF2B5EF4-FFF2-40B4-BE49-F238E27FC236}">
                <a16:creationId xmlns:a16="http://schemas.microsoft.com/office/drawing/2014/main" id="{3F2F1436-7A16-B48C-061E-A74D4BDAEAD8}"/>
              </a:ext>
            </a:extLst>
          </p:cNvPr>
          <p:cNvSpPr/>
          <p:nvPr/>
        </p:nvSpPr>
        <p:spPr>
          <a:xfrm>
            <a:off x="4429125" y="1110963"/>
            <a:ext cx="2990377" cy="3587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2" name="Dikdörtgen 8">
            <a:extLst>
              <a:ext uri="{FF2B5EF4-FFF2-40B4-BE49-F238E27FC236}">
                <a16:creationId xmlns:a16="http://schemas.microsoft.com/office/drawing/2014/main" id="{72A4465A-9B41-CB61-85D4-65E666FA4ED8}"/>
              </a:ext>
            </a:extLst>
          </p:cNvPr>
          <p:cNvSpPr/>
          <p:nvPr/>
        </p:nvSpPr>
        <p:spPr>
          <a:xfrm>
            <a:off x="7419502" y="500413"/>
            <a:ext cx="3653053" cy="4062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13" name="Grafik 13" descr="İmleç">
            <a:extLst>
              <a:ext uri="{FF2B5EF4-FFF2-40B4-BE49-F238E27FC236}">
                <a16:creationId xmlns:a16="http://schemas.microsoft.com/office/drawing/2014/main" id="{8693FA16-5344-44BD-D0A8-C0EF06AF1A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5722509">
            <a:off x="3863153" y="1157772"/>
            <a:ext cx="623850" cy="623850"/>
          </a:xfrm>
          <a:prstGeom prst="rect">
            <a:avLst/>
          </a:prstGeom>
        </p:spPr>
      </p:pic>
      <p:pic>
        <p:nvPicPr>
          <p:cNvPr id="14" name="Grafik 13" descr="İmleç">
            <a:extLst>
              <a:ext uri="{FF2B5EF4-FFF2-40B4-BE49-F238E27FC236}">
                <a16:creationId xmlns:a16="http://schemas.microsoft.com/office/drawing/2014/main" id="{C5B38130-47C2-2AD0-41C0-BEC7FE51B5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4698300" flipV="1">
            <a:off x="11032621" y="592217"/>
            <a:ext cx="583371" cy="58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93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96</Words>
  <Application>Microsoft Macintosh PowerPoint</Application>
  <PresentationFormat>Widescreen</PresentationFormat>
  <Paragraphs>17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Futura</vt:lpstr>
      <vt:lpstr>Office Teması</vt:lpstr>
      <vt:lpstr>INSTALL VMD - macOS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 VMD - macOS</dc:title>
  <dc:creator>aysu erdim</dc:creator>
  <cp:lastModifiedBy>aysu erdim</cp:lastModifiedBy>
  <cp:revision>24</cp:revision>
  <dcterms:created xsi:type="dcterms:W3CDTF">2022-10-23T18:12:01Z</dcterms:created>
  <dcterms:modified xsi:type="dcterms:W3CDTF">2022-10-24T21:54:30Z</dcterms:modified>
</cp:coreProperties>
</file>

<file path=docProps/thumbnail.jpeg>
</file>